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m4a" ContentType="audi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139" d="100"/>
          <a:sy n="139" d="100"/>
        </p:scale>
        <p:origin x="-17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" Type="http://schemas.openxmlformats.org/officeDocument/2006/relationships/tags" Target="../tags/tag1.xml"/><Relationship Id="rId2" Type="http://schemas.microsoft.com/office/2007/relationships/media" Target="../media/media1.m4a"/><Relationship Id="rId3" Type="http://schemas.openxmlformats.org/officeDocument/2006/relationships/audio" Target="../media/media1.m4a"/><Relationship Id="rId4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6" Type="http://schemas.openxmlformats.org/officeDocument/2006/relationships/image" Target="../media/image2.png"/><Relationship Id="rId7" Type="http://schemas.openxmlformats.org/officeDocument/2006/relationships/image" Target="../media/image3.jpg"/><Relationship Id="rId8" Type="http://schemas.openxmlformats.org/officeDocument/2006/relationships/image" Target="../media/image4.jpg"/><Relationship Id="rId9" Type="http://schemas.openxmlformats.org/officeDocument/2006/relationships/image" Target="../media/image5.png"/><Relationship Id="rId10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6" Type="http://schemas.openxmlformats.org/officeDocument/2006/relationships/image" Target="../media/image10.jpg"/><Relationship Id="rId7" Type="http://schemas.openxmlformats.org/officeDocument/2006/relationships/image" Target="../media/image11.jp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1" Type="http://schemas.openxmlformats.org/officeDocument/2006/relationships/image" Target="../media/image8.png"/><Relationship Id="rId1" Type="http://schemas.openxmlformats.org/officeDocument/2006/relationships/tags" Target="../tags/tag2.xml"/><Relationship Id="rId2" Type="http://schemas.microsoft.com/office/2007/relationships/media" Target="../media/media2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2036592" y="58997"/>
            <a:ext cx="9771796" cy="6109983"/>
            <a:chOff x="2036592" y="58997"/>
            <a:chExt cx="9771796" cy="610998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8320" y="1648912"/>
              <a:ext cx="4520068" cy="452006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036592" y="58997"/>
              <a:ext cx="933718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smtClean="0">
                  <a:latin typeface="Forte" panose="03060902040502070203" pitchFamily="66" charset="0"/>
                </a:rPr>
                <a:t>Donna’s Dream Board…</a:t>
              </a:r>
              <a:endParaRPr lang="en-US" sz="6600" dirty="0">
                <a:latin typeface="Forte" panose="03060902040502070203" pitchFamily="66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77419" y="1179479"/>
            <a:ext cx="4004429" cy="745012"/>
            <a:chOff x="477419" y="1179479"/>
            <a:chExt cx="4004429" cy="745012"/>
          </a:xfrm>
        </p:grpSpPr>
        <p:sp>
          <p:nvSpPr>
            <p:cNvPr id="6" name="TextBox 5"/>
            <p:cNvSpPr txBox="1"/>
            <p:nvPr/>
          </p:nvSpPr>
          <p:spPr>
            <a:xfrm>
              <a:off x="1116169" y="1278160"/>
              <a:ext cx="3365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Own a Starbucks Coffee Bar</a:t>
              </a:r>
            </a:p>
            <a:p>
              <a:endParaRPr lang="en-US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7419" y="1179479"/>
              <a:ext cx="649069" cy="649069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39" t="23662" r="39060" b="36714"/>
          <a:stretch/>
        </p:blipFill>
        <p:spPr>
          <a:xfrm>
            <a:off x="5480171" y="1100492"/>
            <a:ext cx="1608439" cy="15933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1369" y="1828290"/>
            <a:ext cx="4916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See Clint (my husband) take retirement.</a:t>
            </a:r>
          </a:p>
          <a:p>
            <a:endParaRPr lang="en-US" dirty="0"/>
          </a:p>
        </p:txBody>
      </p:sp>
      <p:sp>
        <p:nvSpPr>
          <p:cNvPr id="7" name="AutoShape 2" descr="Image result for Starbucks"/>
          <p:cNvSpPr>
            <a:spLocks noChangeAspect="1" noChangeArrowheads="1"/>
          </p:cNvSpPr>
          <p:nvPr/>
        </p:nvSpPr>
        <p:spPr bwMode="auto">
          <a:xfrm>
            <a:off x="811369" y="24313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467100" y="3355117"/>
            <a:ext cx="4866289" cy="1368359"/>
            <a:chOff x="467100" y="3355117"/>
            <a:chExt cx="4866289" cy="1368359"/>
          </a:xfrm>
        </p:grpSpPr>
        <p:sp>
          <p:nvSpPr>
            <p:cNvPr id="14" name="TextBox 13"/>
            <p:cNvSpPr txBox="1"/>
            <p:nvPr/>
          </p:nvSpPr>
          <p:spPr>
            <a:xfrm>
              <a:off x="467100" y="3800146"/>
              <a:ext cx="31389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Become a Grandmother!! </a:t>
              </a:r>
              <a:r>
                <a:rPr lang="en-US" sz="1050" dirty="0" smtClean="0"/>
                <a:t>(Baby compliments of Jordan &amp; Rachel Miller</a:t>
              </a:r>
              <a:r>
                <a:rPr lang="en-US" dirty="0" smtClean="0"/>
                <a:t>  </a:t>
              </a:r>
            </a:p>
            <a:p>
              <a:endParaRPr lang="en-US" dirty="0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38" t="2066" r="7652" b="17746"/>
            <a:stretch/>
          </p:blipFill>
          <p:spPr>
            <a:xfrm>
              <a:off x="3821597" y="3355117"/>
              <a:ext cx="1511792" cy="133100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299674" y="4787183"/>
            <a:ext cx="5070006" cy="1909833"/>
            <a:chOff x="299674" y="4787183"/>
            <a:chExt cx="5070006" cy="1909833"/>
          </a:xfrm>
        </p:grpSpPr>
        <p:sp>
          <p:nvSpPr>
            <p:cNvPr id="16" name="TextBox 15"/>
            <p:cNvSpPr txBox="1"/>
            <p:nvPr/>
          </p:nvSpPr>
          <p:spPr>
            <a:xfrm>
              <a:off x="299674" y="4787183"/>
              <a:ext cx="507000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Going on a warm vacation in the middle of winter!  </a:t>
              </a:r>
            </a:p>
            <a:p>
              <a:endParaRPr lang="en-US" dirty="0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323562" y="5234770"/>
              <a:ext cx="2868494" cy="1462246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-105271" y="2265381"/>
            <a:ext cx="7514666" cy="1471058"/>
            <a:chOff x="-105271" y="2265381"/>
            <a:chExt cx="7514666" cy="1471058"/>
          </a:xfrm>
        </p:grpSpPr>
        <p:sp>
          <p:nvSpPr>
            <p:cNvPr id="12" name="TextBox 11"/>
            <p:cNvSpPr txBox="1"/>
            <p:nvPr/>
          </p:nvSpPr>
          <p:spPr>
            <a:xfrm>
              <a:off x="2339389" y="2689219"/>
              <a:ext cx="507000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Watch Carrie (my daughter) get married someday.</a:t>
              </a:r>
            </a:p>
            <a:p>
              <a:endParaRPr lang="en-US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75" t="21033" r="28215" b="32207"/>
            <a:stretch/>
          </p:blipFill>
          <p:spPr>
            <a:xfrm>
              <a:off x="515186" y="2412164"/>
              <a:ext cx="1824203" cy="132427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</a:blip>
            <a:stretch>
              <a:fillRect/>
            </a:stretch>
          </p:blipFill>
          <p:spPr>
            <a:xfrm>
              <a:off x="-105271" y="2265381"/>
              <a:ext cx="1601978" cy="1017129"/>
            </a:xfrm>
            <a:prstGeom prst="rect">
              <a:avLst/>
            </a:prstGeom>
          </p:spPr>
        </p:pic>
      </p:grpSp>
      <p:pic>
        <p:nvPicPr>
          <p:cNvPr id="28" name="Audio 2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163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55"/>
    </mc:Choice>
    <mc:Fallback xmlns="">
      <p:transition spd="slow" advTm="21055"/>
    </mc:Fallback>
  </mc:AlternateContent>
  <p:timing>
    <p:tnLst>
      <p:par>
        <p:cTn xmlns:p14="http://schemas.microsoft.com/office/powerpoint/2010/main"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12258" y="182988"/>
            <a:ext cx="9246764" cy="1504764"/>
            <a:chOff x="412258" y="182988"/>
            <a:chExt cx="9246764" cy="1504764"/>
          </a:xfrm>
        </p:grpSpPr>
        <p:sp>
          <p:nvSpPr>
            <p:cNvPr id="4" name="TextBox 3"/>
            <p:cNvSpPr txBox="1"/>
            <p:nvPr/>
          </p:nvSpPr>
          <p:spPr>
            <a:xfrm>
              <a:off x="2777410" y="566038"/>
              <a:ext cx="68816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Watch the National Finals Rodeo in Las Vegas NV</a:t>
              </a:r>
              <a:endParaRPr lang="en-US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2258" y="182988"/>
              <a:ext cx="2240790" cy="1504764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1139845" y="2073247"/>
            <a:ext cx="3830521" cy="1991757"/>
            <a:chOff x="1139845" y="2073247"/>
            <a:chExt cx="3830521" cy="1991757"/>
          </a:xfrm>
        </p:grpSpPr>
        <p:sp>
          <p:nvSpPr>
            <p:cNvPr id="9" name="TextBox 8"/>
            <p:cNvSpPr txBox="1"/>
            <p:nvPr/>
          </p:nvSpPr>
          <p:spPr>
            <a:xfrm>
              <a:off x="2811305" y="2681489"/>
              <a:ext cx="21590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Get fit and train to “run” a 5K</a:t>
              </a:r>
              <a:endParaRPr lang="en-US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9845" y="2073247"/>
              <a:ext cx="1637565" cy="1991757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3174508" y="3092783"/>
            <a:ext cx="7742021" cy="2179501"/>
            <a:chOff x="3174508" y="3092783"/>
            <a:chExt cx="7742021" cy="2179501"/>
          </a:xfrm>
        </p:grpSpPr>
        <p:sp>
          <p:nvSpPr>
            <p:cNvPr id="11" name="TextBox 10"/>
            <p:cNvSpPr txBox="1"/>
            <p:nvPr/>
          </p:nvSpPr>
          <p:spPr>
            <a:xfrm>
              <a:off x="3174508" y="3741953"/>
              <a:ext cx="47975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See these two kids become husband and wife this summer.</a:t>
              </a:r>
              <a:endParaRPr lang="en-US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0527" y="3092783"/>
              <a:ext cx="2906002" cy="2179501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1433733" y="4922611"/>
            <a:ext cx="5083366" cy="1664718"/>
            <a:chOff x="1433733" y="4922611"/>
            <a:chExt cx="5083366" cy="166471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33733" y="4922611"/>
              <a:ext cx="2496296" cy="1664718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3968533" y="5138411"/>
              <a:ext cx="25485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Payoff ALL school loans and debts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478169" y="239135"/>
            <a:ext cx="8276869" cy="2234891"/>
            <a:chOff x="3478169" y="239135"/>
            <a:chExt cx="8276869" cy="2234891"/>
          </a:xfrm>
        </p:grpSpPr>
        <p:sp>
          <p:nvSpPr>
            <p:cNvPr id="7" name="TextBox 6"/>
            <p:cNvSpPr txBox="1"/>
            <p:nvPr/>
          </p:nvSpPr>
          <p:spPr>
            <a:xfrm>
              <a:off x="3478169" y="1174975"/>
              <a:ext cx="5480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Live in an old barn made into a home and raise lots of dogs</a:t>
              </a:r>
              <a:endParaRPr lang="en-US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87581" y="239135"/>
              <a:ext cx="2867457" cy="191163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70366" y="1579552"/>
              <a:ext cx="3726973" cy="894474"/>
            </a:xfrm>
            <a:prstGeom prst="rect">
              <a:avLst/>
            </a:prstGeom>
            <a:effectLst/>
          </p:spPr>
        </p:pic>
      </p:grpSp>
      <p:pic>
        <p:nvPicPr>
          <p:cNvPr id="25" name="Audio 2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087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841"/>
    </mc:Choice>
    <mc:Fallback xmlns="">
      <p:transition spd="slow" advTm="24841"/>
    </mc:Fallback>
  </mc:AlternateContent>
  <p:timing>
    <p:tnLst>
      <p:par>
        <p:cTn xmlns:p14="http://schemas.microsoft.com/office/powerpoint/2010/main"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2|2.5|3.1|3.7|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3.4|5.1|3.8|3.9"/>
</p:tagLst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75</TotalTime>
  <Words>102</Words>
  <Application>Microsoft Macintosh PowerPoint</Application>
  <PresentationFormat>Custom</PresentationFormat>
  <Paragraphs>11</Paragraphs>
  <Slides>2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Slice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Donna Kiewel</dc:creator>
  <cp:lastModifiedBy>Karen Harrington</cp:lastModifiedBy>
  <cp:revision>13</cp:revision>
  <dcterms:created xsi:type="dcterms:W3CDTF">2017-01-27T13:27:02Z</dcterms:created>
  <dcterms:modified xsi:type="dcterms:W3CDTF">2017-01-31T03:00:37Z</dcterms:modified>
</cp:coreProperties>
</file>