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A0DF-4A5C-40C9-9DC9-72DC755AEDB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ACA-BF9A-4E82-B9FD-BBBD5960E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4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A0DF-4A5C-40C9-9DC9-72DC755AEDB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ACA-BF9A-4E82-B9FD-BBBD5960E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A0DF-4A5C-40C9-9DC9-72DC755AEDB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ACA-BF9A-4E82-B9FD-BBBD5960E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5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A0DF-4A5C-40C9-9DC9-72DC755AEDB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ACA-BF9A-4E82-B9FD-BBBD5960E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A0DF-4A5C-40C9-9DC9-72DC755AEDB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ACA-BF9A-4E82-B9FD-BBBD5960E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5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A0DF-4A5C-40C9-9DC9-72DC755AEDB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ACA-BF9A-4E82-B9FD-BBBD5960E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A0DF-4A5C-40C9-9DC9-72DC755AEDB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ACA-BF9A-4E82-B9FD-BBBD5960E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3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A0DF-4A5C-40C9-9DC9-72DC755AEDB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ACA-BF9A-4E82-B9FD-BBBD5960E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2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A0DF-4A5C-40C9-9DC9-72DC755AEDB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ACA-BF9A-4E82-B9FD-BBBD5960E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A0DF-4A5C-40C9-9DC9-72DC755AEDB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ACA-BF9A-4E82-B9FD-BBBD5960E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A0DF-4A5C-40C9-9DC9-72DC755AEDB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BACA-BF9A-4E82-B9FD-BBBD5960E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5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8A0DF-4A5C-40C9-9DC9-72DC755AEDB0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BACA-BF9A-4E82-B9FD-BBBD5960E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4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jpeg"/><Relationship Id="rId7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39" y="1842701"/>
            <a:ext cx="2930815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77485" y="2389676"/>
            <a:ext cx="215026" cy="91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8959713" y="5911580"/>
            <a:ext cx="82687" cy="82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southwest minnesota state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868" y="145480"/>
            <a:ext cx="2992261" cy="224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647" y="755810"/>
            <a:ext cx="1133333" cy="809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664" y="2389676"/>
            <a:ext cx="2866667" cy="1904762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20617410"/>
                  </p:ext>
                </p:extLst>
              </p:nvPr>
            </p:nvGraphicFramePr>
            <p:xfrm>
              <a:off x="4663482" y="11430692"/>
              <a:ext cx="3048000" cy="1714500"/>
            </p:xfrm>
            <a:graphic>
              <a:graphicData uri="http://schemas.microsoft.com/office/powerpoint/2016/slidezoom">
                <pslz:sldZm>
                  <pslz:sldZmObj sldId="256" cId="4090812696">
                    <pslz:zmPr id="{D9593680-E639-4AE9-9205-B0BE35B0E4C2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7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63482" y="1143069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1" name="Rectangle 10"/>
          <p:cNvSpPr/>
          <p:nvPr/>
        </p:nvSpPr>
        <p:spPr>
          <a:xfrm>
            <a:off x="3937411" y="5629824"/>
            <a:ext cx="5849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best thing to spend on your children is time.</a:t>
            </a:r>
          </a:p>
          <a:p>
            <a:r>
              <a:rPr lang="en-US" dirty="0"/>
              <a:t>~ Arnold </a:t>
            </a:r>
            <a:r>
              <a:rPr lang="en-US" dirty="0" err="1"/>
              <a:t>Glasow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5482" y="2690645"/>
            <a:ext cx="1840147" cy="1302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15" y="615001"/>
            <a:ext cx="1305154" cy="1305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59713" y="5358852"/>
            <a:ext cx="2866667" cy="1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12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 Honermann</dc:creator>
  <cp:lastModifiedBy>JoAnn Honermann</cp:lastModifiedBy>
  <cp:revision>6</cp:revision>
  <dcterms:created xsi:type="dcterms:W3CDTF">2017-01-27T22:33:59Z</dcterms:created>
  <dcterms:modified xsi:type="dcterms:W3CDTF">2017-02-01T23:06:28Z</dcterms:modified>
</cp:coreProperties>
</file>